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6" r:id="rId3"/>
    <p:sldId id="442" r:id="rId4"/>
    <p:sldId id="258" r:id="rId5"/>
    <p:sldId id="445" r:id="rId6"/>
    <p:sldId id="262" r:id="rId7"/>
    <p:sldId id="264" r:id="rId8"/>
    <p:sldId id="265" r:id="rId9"/>
    <p:sldId id="441" r:id="rId10"/>
    <p:sldId id="281" r:id="rId11"/>
    <p:sldId id="284" r:id="rId12"/>
    <p:sldId id="444" r:id="rId13"/>
    <p:sldId id="44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5"/>
    <p:restoredTop sz="93486"/>
  </p:normalViewPr>
  <p:slideViewPr>
    <p:cSldViewPr>
      <p:cViewPr>
        <p:scale>
          <a:sx n="91" d="100"/>
          <a:sy n="91" d="100"/>
        </p:scale>
        <p:origin x="2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5865BA-47D3-2445-A5A7-FE1EE04349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C5A4B-A64D-D448-9CA9-8F6352216C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8F1FB34-A44C-4F43-98DB-6224B8A6B90E}" type="datetimeFigureOut">
              <a:rPr lang="en-US"/>
              <a:pPr>
                <a:defRPr/>
              </a:pPr>
              <a:t>5/12/20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928F6-61C8-464F-A098-F6E03A0ADD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0EB7D-1441-9648-AE8D-FE119F7BF8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2BF9A26-548F-424E-AF9F-83917E54C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0AE8DF-037A-CF42-BE2F-660027D4C8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496C2-1EF6-BD47-93F9-DD2BBCD482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2E668AF-83E2-DE4B-B706-D1A60A6CF5B3}" type="datetimeFigureOut">
              <a:rPr lang="en-US" altLang="x-none"/>
              <a:pPr>
                <a:defRPr/>
              </a:pPr>
              <a:t>5/12/20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C5FFD1-3369-9F4D-AC71-60812E3F08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9C5BF7-49BE-E849-8BF2-9998E6723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07EC3-1D71-1449-B811-40C65E6F2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109C4-A41C-D342-B10B-F3D4F2C93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1270534-568A-FA49-8C29-4E3FFC66747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63553BBC-579D-8B42-9E85-BFB2A1B74B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7BD7C0BB-BB64-FD45-BAB3-779BEC15BE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0DC7C889-487F-534A-BB91-CFC89BDC9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889B54-461B-9342-B4CE-2B52DB9319B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2A435887-495C-4A45-8F85-A93AB71ED0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46C9529F-2ED9-9841-B21B-971F1B44A6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093AA72D-08EB-F144-A528-7F90A45E1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8FB57A-0230-7D4D-8E98-2F26549031D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63553BBC-579D-8B42-9E85-BFB2A1B74B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7BD7C0BB-BB64-FD45-BAB3-779BEC15BE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0DC7C889-487F-534A-BB91-CFC89BDC9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889B54-461B-9342-B4CE-2B52DB9319B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7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D368D-E416-0C4C-B797-2921DA2A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1056-9806-0947-B91B-33D6CC8F4446}" type="datetimeFigureOut">
              <a:rPr lang="en-US" altLang="x-none"/>
              <a:pPr>
                <a:defRPr/>
              </a:pPr>
              <a:t>5/12/20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861A9-A7EE-8340-8EFD-671D59E1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5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D59BBB-EB68-AC49-8BA5-B35BBCA8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081F-6851-AF47-ACCD-D6E1ED00534C}" type="datetimeFigureOut">
              <a:rPr lang="en-US" altLang="x-none"/>
              <a:pPr>
                <a:defRPr/>
              </a:pPr>
              <a:t>5/12/20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54BF0E-65F5-E140-82D3-58BF033E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18B247-7072-F34B-B53F-E6C0A6E0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030E0-1079-734C-B30A-BEC3F6B48FB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0231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767CC-C743-C941-82A4-0C1E1995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338A-B322-924B-8349-5E7B10EF352E}" type="datetimeFigureOut">
              <a:rPr lang="en-US" altLang="x-none"/>
              <a:pPr>
                <a:defRPr/>
              </a:pPr>
              <a:t>5/12/20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59699-29BE-6D46-BFB5-07DC428C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B22FB-CB9B-8942-8250-2F66F460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5CE7-1C25-7446-BD84-4808EB5CFCB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0170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6F859-A802-694B-96BC-AE8EFFC7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4E1E-8A4E-B24F-BC4F-1E24AF97D2F2}" type="datetimeFigureOut">
              <a:rPr lang="en-US" altLang="x-none"/>
              <a:pPr>
                <a:defRPr/>
              </a:pPr>
              <a:t>5/12/20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F06E4-98E3-D54F-91B3-325CE1FCB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2D708-EB8B-B84D-9361-5526D145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F901-F64B-0146-844E-BF658E84EE2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4727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EAFCC-0333-0040-8A70-5CC8D481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0EFD-4838-654E-AA07-EB20E47088C6}" type="datetimeFigureOut">
              <a:rPr lang="en-US" altLang="x-none"/>
              <a:pPr>
                <a:defRPr/>
              </a:pPr>
              <a:t>5/12/20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D015E-089F-2A40-96A9-D60C1BF7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6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E19E6-93E2-5949-8ABE-4C0AB368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46253-EB11-CB4A-96D0-2F9E93C00A4B}" type="datetimeFigureOut">
              <a:rPr lang="en-US" altLang="x-none"/>
              <a:pPr>
                <a:defRPr/>
              </a:pPr>
              <a:t>5/12/20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51C66-ABC8-FE4D-AE17-10488183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411C6-9544-584C-946E-C8DF86A9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35C63-AFB9-DC46-B778-348638D02DE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604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A27C99-A731-5B4A-9E54-8DF6EA93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9ECC5-009B-6540-B8EC-619D7CB8EAEC}" type="datetimeFigureOut">
              <a:rPr lang="en-US" altLang="x-none"/>
              <a:pPr>
                <a:defRPr/>
              </a:pPr>
              <a:t>5/12/20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2E5E49-B942-B543-819F-1B38FEAF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85D66B-BE50-D944-AA88-49C82BA9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B9ED4-128D-1440-9FC8-C84AC39D9B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792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4BCDD37-0B33-5B44-A49E-B4449F82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7F58-B743-BD44-B1D9-4661ED0519B3}" type="datetimeFigureOut">
              <a:rPr lang="en-US" altLang="x-none"/>
              <a:pPr>
                <a:defRPr/>
              </a:pPr>
              <a:t>5/12/20</a:t>
            </a:fld>
            <a:endParaRPr lang="en-US" altLang="x-non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9F41B7-A08A-9A46-A4DF-28E477FF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3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349791315.jpg">
            <a:extLst>
              <a:ext uri="{FF2B5EF4-FFF2-40B4-BE49-F238E27FC236}">
                <a16:creationId xmlns:a16="http://schemas.microsoft.com/office/drawing/2014/main" id="{EF5B8B14-40EE-CD40-96D7-841A29389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2192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50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B89E55-99DF-F347-8C48-F29D9C8B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10EC3-5056-844E-9377-38C260E3FF14}" type="datetimeFigureOut">
              <a:rPr lang="en-US" altLang="x-none"/>
              <a:pPr>
                <a:defRPr/>
              </a:pPr>
              <a:t>5/12/20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7EDA29-8901-F84B-9083-5C3D0D9E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2019CC-3F76-994C-BC56-06A68D7E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9721-B46A-994E-9AAA-296DF17FC85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0637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C58850-5330-F34E-B1EF-13D4B506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EE874-A887-5743-9C06-8CEE1B88AC18}" type="datetimeFigureOut">
              <a:rPr lang="en-US" altLang="x-none"/>
              <a:pPr>
                <a:defRPr/>
              </a:pPr>
              <a:t>5/12/20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B95CB0-21BA-3141-939E-94F05AF9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62693FB-A21A-064F-8E39-D123FA4A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E7841-EC45-5B49-9BB9-D7DA28DE3DE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1047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A32ECB-F179-7B46-A948-E2D04620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0E52-D873-D949-9212-DCC5BB8A4AAF}" type="datetimeFigureOut">
              <a:rPr lang="en-US" altLang="x-none"/>
              <a:pPr>
                <a:defRPr/>
              </a:pPr>
              <a:t>5/12/20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0794C6-86DA-454B-A377-0184892E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78BB55-5338-F14E-961F-CE74ECAF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1BB4-AFEB-644C-9EFA-AD7AE538A7F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0674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E66B9D4-EFFC-224D-9C90-74C9200E05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D2A0C7-7C4D-914D-9CA0-DCFCCF007E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CB740-BC3C-124B-8C2E-C149C567A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5050C14-5279-FA45-8628-2AF04140F3B1}" type="datetimeFigureOut">
              <a:rPr lang="en-US" altLang="x-none"/>
              <a:pPr>
                <a:defRPr/>
              </a:pPr>
              <a:t>5/12/20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2AEB6-603F-3B46-B5E5-4A4E4E8DA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0C207-77E9-924D-A689-761FE01F5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60B7A7D-8A60-E845-81C2-71EF8FCD756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6B1CE9-31A4-C047-91CC-298FA90C29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153954"/>
            <a:ext cx="693955" cy="6762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591" r:id="rId3"/>
    <p:sldLayoutId id="2147484592" r:id="rId4"/>
    <p:sldLayoutId id="2147484601" r:id="rId5"/>
    <p:sldLayoutId id="2147484602" r:id="rId6"/>
    <p:sldLayoutId id="2147484593" r:id="rId7"/>
    <p:sldLayoutId id="2147484594" r:id="rId8"/>
    <p:sldLayoutId id="2147484595" r:id="rId9"/>
    <p:sldLayoutId id="2147484596" r:id="rId10"/>
    <p:sldLayoutId id="2147484597" r:id="rId11"/>
    <p:sldLayoutId id="2147484598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ark@parkbenchsoftware.com" TargetMode="External"/><Relationship Id="rId3" Type="http://schemas.openxmlformats.org/officeDocument/2006/relationships/hyperlink" Target="mailto:get2bobc@gmail.co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hyperlink" Target="http://www.derotechnical.com/" TargetMode="External"/><Relationship Id="rId9" Type="http://schemas.openxmlformats.org/officeDocument/2006/relationships/hyperlink" Target="http://www.parkbenchsoftware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mark@parkbenchsoftware.com" TargetMode="External"/><Relationship Id="rId3" Type="http://schemas.openxmlformats.org/officeDocument/2006/relationships/hyperlink" Target="mailto:get2bobc@gmail.com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mailto:info@psisjs.com" TargetMode="External"/><Relationship Id="rId4" Type="http://schemas.openxmlformats.org/officeDocument/2006/relationships/hyperlink" Target="http://www.derotechnical.com/" TargetMode="External"/><Relationship Id="rId9" Type="http://schemas.openxmlformats.org/officeDocument/2006/relationships/hyperlink" Target="http://www.parkbenchsoftwar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derotechnica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C3574570-95F3-6346-B62C-CF459CE01C0F}"/>
              </a:ext>
            </a:extLst>
          </p:cNvPr>
          <p:cNvSpPr txBox="1">
            <a:spLocks/>
          </p:cNvSpPr>
          <p:nvPr/>
        </p:nvSpPr>
        <p:spPr bwMode="auto">
          <a:xfrm>
            <a:off x="80682" y="152400"/>
            <a:ext cx="898263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Basic Features of ParkBench Visual PST Transcript Objects</a:t>
            </a:r>
            <a:endParaRPr lang="en-US" altLang="en-US" sz="4800" b="1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DA05C2-F6B5-AA4B-A50D-A62DE94D1D58}"/>
              </a:ext>
            </a:extLst>
          </p:cNvPr>
          <p:cNvSpPr/>
          <p:nvPr/>
        </p:nvSpPr>
        <p:spPr>
          <a:xfrm>
            <a:off x="80682" y="4913583"/>
            <a:ext cx="40340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Bob Cornacchioli</a:t>
            </a:r>
            <a:br>
              <a:rPr lang="en-US" sz="2400" dirty="0"/>
            </a:br>
            <a:r>
              <a:rPr lang="en-US" sz="2400" dirty="0"/>
              <a:t>DERO Technical Services</a:t>
            </a:r>
          </a:p>
          <a:p>
            <a:pPr>
              <a:defRPr/>
            </a:pPr>
            <a:r>
              <a:rPr lang="en-US" sz="2400" dirty="0">
                <a:hlinkClick r:id="rId3"/>
              </a:rPr>
              <a:t>get2bobc@gmail.com</a:t>
            </a: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dirty="0">
                <a:hlinkClick r:id="rId4"/>
              </a:rPr>
              <a:t>www.derotechnical.com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49C57-0C37-0147-A554-476EA2817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72" y="1960522"/>
            <a:ext cx="1819128" cy="1772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A50AB6-C663-AA4C-BD20-CCC42932A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2" y="1977942"/>
            <a:ext cx="2362143" cy="1555557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C9A65C3-E7E5-B445-A8AF-729594B280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66" y="2137800"/>
            <a:ext cx="3358782" cy="123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1DD1E6-6232-C149-9003-5BF1AFCD7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76" y="1771012"/>
            <a:ext cx="1819128" cy="17726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3B96AB-ED5B-384E-86EF-78396CC8BA07}"/>
              </a:ext>
            </a:extLst>
          </p:cNvPr>
          <p:cNvSpPr/>
          <p:nvPr/>
        </p:nvSpPr>
        <p:spPr>
          <a:xfrm>
            <a:off x="4114743" y="4907340"/>
            <a:ext cx="4572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Mark </a:t>
            </a:r>
            <a:r>
              <a:rPr lang="en-US" sz="2400" dirty="0" err="1"/>
              <a:t>Messias</a:t>
            </a:r>
            <a:br>
              <a:rPr lang="en-US" sz="2400" dirty="0"/>
            </a:br>
            <a:r>
              <a:rPr lang="en-US" sz="2400" dirty="0"/>
              <a:t>ParkBench Software</a:t>
            </a:r>
          </a:p>
          <a:p>
            <a:pPr>
              <a:defRPr/>
            </a:pPr>
            <a:r>
              <a:rPr lang="en-US" sz="2400" dirty="0">
                <a:hlinkClick r:id="rId8"/>
              </a:rPr>
              <a:t>mark@parkbenchsoftware.com</a:t>
            </a:r>
            <a:endParaRPr lang="en-US" sz="2400" dirty="0"/>
          </a:p>
          <a:p>
            <a:pPr>
              <a:defRPr/>
            </a:pPr>
            <a:r>
              <a:rPr lang="en-US" sz="2400" dirty="0">
                <a:hlinkClick r:id="rId9"/>
              </a:rPr>
              <a:t>www.parkbenchsoftware.com</a:t>
            </a: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4B5FC40-C6F9-AB4A-85C0-AC72A564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Two Step Saving/Import Process</a:t>
            </a: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D6C5AB69-CE1E-394F-8B0B-DB663EFE5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826"/>
            <a:ext cx="5638800" cy="196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D75C04-5D84-C34A-A5E7-FB19C9D72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94" y="3429000"/>
            <a:ext cx="2286000" cy="2908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7AB9A0-0499-1249-86CA-F0122EAFB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1568"/>
            <a:ext cx="3352800" cy="28457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4B6B8C-A22E-3D41-A254-BDEF43FF4A4F}"/>
              </a:ext>
            </a:extLst>
          </p:cNvPr>
          <p:cNvSpPr txBox="1">
            <a:spLocks/>
          </p:cNvSpPr>
          <p:nvPr/>
        </p:nvSpPr>
        <p:spPr bwMode="auto">
          <a:xfrm>
            <a:off x="457200" y="3048000"/>
            <a:ext cx="326440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1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Visual PST File Names on your computer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225B76-CF36-B549-8323-F2D254437565}"/>
              </a:ext>
            </a:extLst>
          </p:cNvPr>
          <p:cNvSpPr txBox="1">
            <a:spLocks/>
          </p:cNvSpPr>
          <p:nvPr/>
        </p:nvSpPr>
        <p:spPr bwMode="auto">
          <a:xfrm>
            <a:off x="5041393" y="3048000"/>
            <a:ext cx="326440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1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Display Names on your server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ACA084-B8D7-FF40-A2B6-574AD2F9F119}"/>
              </a:ext>
            </a:extLst>
          </p:cNvPr>
          <p:cNvSpPr txBox="1">
            <a:spLocks/>
          </p:cNvSpPr>
          <p:nvPr/>
        </p:nvSpPr>
        <p:spPr bwMode="auto">
          <a:xfrm>
            <a:off x="76200" y="6324600"/>
            <a:ext cx="891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14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name of the report on your computer doesn’t have to match the display name of the report on the PS server!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BBE6EC2E-0FDE-D74D-ADFA-EAC830DF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Step Saving/Import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20C3D-EB4B-3E41-8A9D-591436423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1219200"/>
            <a:ext cx="3740150" cy="189924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4258B40-F818-C645-9AFD-77608C2ADACB}"/>
              </a:ext>
            </a:extLst>
          </p:cNvPr>
          <p:cNvCxnSpPr/>
          <p:nvPr/>
        </p:nvCxnSpPr>
        <p:spPr>
          <a:xfrm flipH="1">
            <a:off x="4413504" y="1828800"/>
            <a:ext cx="1905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626C7F0-259E-AE49-B796-8C8C44DF5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29606"/>
            <a:ext cx="1485900" cy="299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EE8D35-B84F-7447-9AD8-E9C0418D7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96716"/>
            <a:ext cx="4864100" cy="19177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02EA6FB-2CA3-2546-AA07-5FE2BF06BA59}"/>
              </a:ext>
            </a:extLst>
          </p:cNvPr>
          <p:cNvGrpSpPr/>
          <p:nvPr/>
        </p:nvGrpSpPr>
        <p:grpSpPr>
          <a:xfrm>
            <a:off x="152400" y="5943600"/>
            <a:ext cx="6019800" cy="533400"/>
            <a:chOff x="152400" y="5943600"/>
            <a:chExt cx="6019800" cy="53340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0959FCC-0C91-A846-AE45-30DDCC1DC9B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5943600"/>
              <a:ext cx="20574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E814587A-323F-644A-A39F-DE9DBFDD1F2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400" y="6096000"/>
              <a:ext cx="6019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/>
              <a:r>
                <a:rPr lang="en-US" altLang="en-US" sz="1400" b="1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It’s difficult but not impossible to determine which report is the newest one… </a:t>
              </a:r>
            </a:p>
            <a:p>
              <a:pPr algn="l"/>
              <a:r>
                <a:rPr lang="en-US" altLang="en-US" sz="1400" b="1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just easier to rename to V5 and re-import!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1B9D41-249D-6C43-BE63-EC5778366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4325"/>
            <a:ext cx="6629400" cy="50336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D8978-A922-F544-8A5D-73F61FE5B9AB}"/>
              </a:ext>
            </a:extLst>
          </p:cNvPr>
          <p:cNvSpPr txBox="1"/>
          <p:nvPr/>
        </p:nvSpPr>
        <p:spPr>
          <a:xfrm>
            <a:off x="563434" y="1671935"/>
            <a:ext cx="83519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https://</a:t>
            </a:r>
            <a:r>
              <a:rPr lang="en-US" sz="2400" b="1" dirty="0" err="1"/>
              <a:t>support.powerschool.com</a:t>
            </a:r>
            <a:r>
              <a:rPr lang="en-US" sz="2400" b="1" dirty="0"/>
              <a:t>/exchange/</a:t>
            </a:r>
            <a:r>
              <a:rPr lang="en-US" sz="2400" b="1" dirty="0" err="1"/>
              <a:t>main.action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8DA5B-C37E-FF49-9EAD-879E8C585F14}"/>
              </a:ext>
            </a:extLst>
          </p:cNvPr>
          <p:cNvSpPr txBox="1"/>
          <p:nvPr/>
        </p:nvSpPr>
        <p:spPr>
          <a:xfrm>
            <a:off x="2507759" y="496669"/>
            <a:ext cx="4121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PowerSource</a:t>
            </a:r>
            <a:endParaRPr lang="en-US" sz="4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3AD4C8-7746-C84F-AB23-120B6F9BE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676400" cy="142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24BB03-9D37-2440-A8EC-7E7D64196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73340"/>
            <a:ext cx="1676400" cy="14224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D05354-22A4-204D-BF87-7E9E439600F4}"/>
              </a:ext>
            </a:extLst>
          </p:cNvPr>
          <p:cNvCxnSpPr/>
          <p:nvPr/>
        </p:nvCxnSpPr>
        <p:spPr>
          <a:xfrm>
            <a:off x="381000" y="4080301"/>
            <a:ext cx="106680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71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DA05C2-F6B5-AA4B-A50D-A62DE94D1D58}"/>
              </a:ext>
            </a:extLst>
          </p:cNvPr>
          <p:cNvSpPr/>
          <p:nvPr/>
        </p:nvSpPr>
        <p:spPr>
          <a:xfrm>
            <a:off x="233139" y="5105400"/>
            <a:ext cx="40340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Bob Cornacchioli</a:t>
            </a:r>
            <a:br>
              <a:rPr lang="en-US" sz="2400" dirty="0"/>
            </a:br>
            <a:r>
              <a:rPr lang="en-US" sz="2400" dirty="0"/>
              <a:t>DERO Technical Services</a:t>
            </a:r>
          </a:p>
          <a:p>
            <a:pPr>
              <a:defRPr/>
            </a:pPr>
            <a:r>
              <a:rPr lang="en-US" sz="2400" dirty="0">
                <a:hlinkClick r:id="rId3"/>
              </a:rPr>
              <a:t>get2bobc@gmail.com</a:t>
            </a: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dirty="0">
                <a:hlinkClick r:id="rId4"/>
              </a:rPr>
              <a:t>www.derotechnical.com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50AB6-C663-AA4C-BD20-CCC42932A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34" y="2453970"/>
            <a:ext cx="1827735" cy="120363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C9A65C3-E7E5-B445-A8AF-729594B280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376" y="2488900"/>
            <a:ext cx="2899647" cy="106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1DD1E6-6232-C149-9003-5BF1AFCD7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13" y="2286000"/>
            <a:ext cx="1407571" cy="1371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3B96AB-ED5B-384E-86EF-78396CC8BA07}"/>
              </a:ext>
            </a:extLst>
          </p:cNvPr>
          <p:cNvSpPr/>
          <p:nvPr/>
        </p:nvSpPr>
        <p:spPr>
          <a:xfrm>
            <a:off x="4186404" y="5105400"/>
            <a:ext cx="4572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Mark </a:t>
            </a:r>
            <a:r>
              <a:rPr lang="en-US" sz="2400" dirty="0" err="1"/>
              <a:t>Messias</a:t>
            </a:r>
            <a:br>
              <a:rPr lang="en-US" sz="2400" dirty="0"/>
            </a:br>
            <a:r>
              <a:rPr lang="en-US" sz="2400" dirty="0"/>
              <a:t>ParkBench Software</a:t>
            </a:r>
          </a:p>
          <a:p>
            <a:pPr>
              <a:defRPr/>
            </a:pPr>
            <a:r>
              <a:rPr lang="en-US" sz="2400" dirty="0">
                <a:hlinkClick r:id="rId8"/>
              </a:rPr>
              <a:t>mark@parkbenchsoftware.com</a:t>
            </a:r>
            <a:endParaRPr lang="en-US" sz="2400" dirty="0"/>
          </a:p>
          <a:p>
            <a:pPr>
              <a:defRPr/>
            </a:pPr>
            <a:r>
              <a:rPr lang="en-US" sz="2400" dirty="0">
                <a:hlinkClick r:id="rId9"/>
              </a:rPr>
              <a:t>www.parkbenchsoftware.com</a:t>
            </a:r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DF80239-6EF5-FC4E-A822-76DD781B4D15}"/>
              </a:ext>
            </a:extLst>
          </p:cNvPr>
          <p:cNvSpPr txBox="1">
            <a:spLocks/>
          </p:cNvSpPr>
          <p:nvPr/>
        </p:nvSpPr>
        <p:spPr bwMode="auto">
          <a:xfrm>
            <a:off x="2260600" y="169654"/>
            <a:ext cx="817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4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Demo 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4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by Mark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5A04E4-A224-164B-A11B-80961D7285AD}"/>
              </a:ext>
            </a:extLst>
          </p:cNvPr>
          <p:cNvSpPr txBox="1"/>
          <p:nvPr/>
        </p:nvSpPr>
        <p:spPr>
          <a:xfrm>
            <a:off x="228600" y="273171"/>
            <a:ext cx="3963333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ANY AND ALL DERO RESOURCES ARE AVAILABLE </a:t>
            </a:r>
          </a:p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 DOWNLOAD, TWEAK and USE FOR YOUR DISTRICT!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DA0893-B9E2-064D-8618-2FA5695051C6}"/>
              </a:ext>
            </a:extLst>
          </p:cNvPr>
          <p:cNvSpPr/>
          <p:nvPr/>
        </p:nvSpPr>
        <p:spPr>
          <a:xfrm>
            <a:off x="1219200" y="38862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Bill </a:t>
            </a:r>
            <a:r>
              <a:rPr lang="en-US" sz="2400" b="1" dirty="0" err="1"/>
              <a:t>Isard</a:t>
            </a:r>
            <a:r>
              <a:rPr lang="en-US" sz="2400" b="1" dirty="0"/>
              <a:t>                         CEO PSISJS </a:t>
            </a:r>
          </a:p>
          <a:p>
            <a:r>
              <a:rPr lang="en-US" sz="2400" b="1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info@psisjs.com</a:t>
            </a:r>
            <a:r>
              <a:rPr lang="en-US" sz="2400" b="1" dirty="0">
                <a:solidFill>
                  <a:srgbClr val="0070C0"/>
                </a:solidFill>
              </a:rPr>
              <a:t>           </a:t>
            </a:r>
            <a:r>
              <a:rPr lang="en-US" sz="2400" b="1" dirty="0" err="1">
                <a:solidFill>
                  <a:srgbClr val="0070C0"/>
                </a:solidFill>
              </a:rPr>
              <a:t>www.psisjs.com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6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>
            <a:extLst>
              <a:ext uri="{FF2B5EF4-FFF2-40B4-BE49-F238E27FC236}">
                <a16:creationId xmlns:a16="http://schemas.microsoft.com/office/drawing/2014/main" id="{4F34ED17-E429-8B4E-B4CF-AF75D6F98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Title 1">
            <a:extLst>
              <a:ext uri="{FF2B5EF4-FFF2-40B4-BE49-F238E27FC236}">
                <a16:creationId xmlns:a16="http://schemas.microsoft.com/office/drawing/2014/main" id="{3CDD3764-BD60-3942-8F28-4885DA9088DA}"/>
              </a:ext>
            </a:extLst>
          </p:cNvPr>
          <p:cNvSpPr txBox="1">
            <a:spLocks/>
          </p:cNvSpPr>
          <p:nvPr/>
        </p:nvSpPr>
        <p:spPr bwMode="auto">
          <a:xfrm>
            <a:off x="609600" y="381000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NO MORE RULERS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NO MORE X &amp; Y COORDINATES</a:t>
            </a:r>
            <a:endParaRPr lang="en-US" altLang="en-US" sz="4800" b="1">
              <a:solidFill>
                <a:srgbClr val="000000"/>
              </a:solidFill>
            </a:endParaRPr>
          </a:p>
        </p:txBody>
      </p:sp>
      <p:pic>
        <p:nvPicPr>
          <p:cNvPr id="15363" name="Picture 7">
            <a:extLst>
              <a:ext uri="{FF2B5EF4-FFF2-40B4-BE49-F238E27FC236}">
                <a16:creationId xmlns:a16="http://schemas.microsoft.com/office/drawing/2014/main" id="{D33DDFF7-2837-BE43-A038-45B2F92A2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83138"/>
            <a:ext cx="4724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7A9CED-28C3-CD41-85AA-E114D754B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595563"/>
            <a:ext cx="83693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8DCF-68B7-FD47-826E-2C555D55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257416-DF45-6B4F-8AD8-28ACC29D5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-424699"/>
            <a:ext cx="8915400" cy="73162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B4C7AA-2113-6B48-A30A-2459B4DFE4E1}"/>
              </a:ext>
            </a:extLst>
          </p:cNvPr>
          <p:cNvSpPr txBox="1"/>
          <p:nvPr/>
        </p:nvSpPr>
        <p:spPr>
          <a:xfrm>
            <a:off x="1295400" y="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Mark &amp; Bob at PSUG-National in Las Vegas</a:t>
            </a:r>
          </a:p>
        </p:txBody>
      </p:sp>
    </p:spTree>
    <p:extLst>
      <p:ext uri="{BB962C8B-B14F-4D97-AF65-F5344CB8AC3E}">
        <p14:creationId xmlns:p14="http://schemas.microsoft.com/office/powerpoint/2010/main" val="129762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r>
              <a:rPr lang="en-US" sz="3600" b="1" i="1">
                <a:solidFill>
                  <a:srgbClr val="000000"/>
                </a:solidFill>
                <a:latin typeface="Calibri" charset="0"/>
              </a:rPr>
              <a:t>Agenda/Participants will be engaged in:</a:t>
            </a:r>
          </a:p>
        </p:txBody>
      </p:sp>
      <p:sp>
        <p:nvSpPr>
          <p:cNvPr id="28674" name="Content Placeholder 4"/>
          <p:cNvSpPr>
            <a:spLocks noGrp="1"/>
          </p:cNvSpPr>
          <p:nvPr>
            <p:ph idx="1"/>
          </p:nvPr>
        </p:nvSpPr>
        <p:spPr>
          <a:xfrm>
            <a:off x="457200" y="906908"/>
            <a:ext cx="8229600" cy="3733800"/>
          </a:xfrm>
        </p:spPr>
        <p:txBody>
          <a:bodyPr/>
          <a:lstStyle/>
          <a:p>
            <a:r>
              <a:rPr lang="en-US" sz="2800" dirty="0">
                <a:latin typeface="Calibri" charset="0"/>
              </a:rPr>
              <a:t>Transcript Objects</a:t>
            </a:r>
          </a:p>
          <a:p>
            <a:r>
              <a:rPr lang="en-US" sz="2800" dirty="0">
                <a:latin typeface="Calibri" charset="0"/>
              </a:rPr>
              <a:t>Boxes/Repeated Lines</a:t>
            </a:r>
          </a:p>
          <a:p>
            <a:r>
              <a:rPr lang="en-US" sz="2800" dirty="0">
                <a:latin typeface="Calibri" charset="0"/>
              </a:rPr>
              <a:t>Optional field drop downs</a:t>
            </a:r>
          </a:p>
          <a:p>
            <a:r>
              <a:rPr lang="en-US" sz="2800" dirty="0">
                <a:latin typeface="Calibri" charset="0"/>
              </a:rPr>
              <a:t>Other Field/Text/Format</a:t>
            </a:r>
          </a:p>
          <a:p>
            <a:r>
              <a:rPr lang="en-US" sz="2800" dirty="0">
                <a:latin typeface="Calibri" charset="0"/>
              </a:rPr>
              <a:t>Play with Width</a:t>
            </a:r>
          </a:p>
          <a:p>
            <a:r>
              <a:rPr lang="en-US" sz="2800" dirty="0">
                <a:latin typeface="Calibri" charset="0"/>
              </a:rPr>
              <a:t>Filters/Credit Types/Include/Exclude</a:t>
            </a:r>
          </a:p>
          <a:p>
            <a:endParaRPr lang="en-US" sz="2800" dirty="0">
              <a:latin typeface="Calibri" charset="0"/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438400" y="4959350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hlinkClick r:id="rId2"/>
              </a:rPr>
              <a:t>www.derotechnical.com</a:t>
            </a:r>
            <a:r>
              <a:rPr lang="en-US" sz="3200"/>
              <a:t> </a:t>
            </a:r>
            <a:br>
              <a:rPr lang="en-US" sz="3200"/>
            </a:br>
            <a:r>
              <a:rPr lang="en-US" sz="3200"/>
              <a:t>for more resources</a:t>
            </a:r>
          </a:p>
        </p:txBody>
      </p:sp>
      <p:pic>
        <p:nvPicPr>
          <p:cNvPr id="2867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46480"/>
            <a:ext cx="8556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62915-32DE-914C-B19A-B46D6981C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98" y="4502143"/>
            <a:ext cx="1794804" cy="1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3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CA4F-B361-5A45-8519-6C94A03F1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76955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REPORT CARDS - Sample Standards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74C43-6554-BB46-89FF-3586A712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29355"/>
            <a:ext cx="6781186" cy="622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7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>
            <a:extLst>
              <a:ext uri="{FF2B5EF4-FFF2-40B4-BE49-F238E27FC236}">
                <a16:creationId xmlns:a16="http://schemas.microsoft.com/office/drawing/2014/main" id="{EC4822A1-F66A-5D47-ABA9-3EB35C599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336268"/>
            <a:ext cx="8229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http://</a:t>
            </a:r>
            <a:r>
              <a:rPr lang="en-US" altLang="en-US" sz="1800" b="1" dirty="0" err="1">
                <a:latin typeface="Arial" panose="020B0604020202020204" pitchFamily="34" charset="0"/>
              </a:rPr>
              <a:t>www.derotechnical.com</a:t>
            </a:r>
            <a:r>
              <a:rPr lang="en-US" altLang="en-US" sz="1800" b="1" dirty="0">
                <a:latin typeface="Arial" panose="020B0604020202020204" pitchFamily="34" charset="0"/>
              </a:rPr>
              <a:t>/REPORTCARDS/</a:t>
            </a:r>
            <a:r>
              <a:rPr lang="en-US" altLang="en-US" sz="1800" b="1" dirty="0" err="1">
                <a:latin typeface="Arial" panose="020B0604020202020204" pitchFamily="34" charset="0"/>
              </a:rPr>
              <a:t>ParkBenchQTMovies.html</a:t>
            </a:r>
            <a:endParaRPr lang="en-US" altLang="en-US" sz="1800" b="1" dirty="0">
              <a:latin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C74862-F0E2-4743-AF00-15E16853C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8001000" cy="63100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DF155A-49DD-8748-952A-E09E28C67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32"/>
            <a:ext cx="9144000" cy="6761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D57F90-2183-074A-B5AC-3397FAC39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382000" cy="4205435"/>
          </a:xfrm>
          <a:prstGeom prst="rect">
            <a:avLst/>
          </a:prstGeom>
        </p:spPr>
      </p:pic>
      <p:sp>
        <p:nvSpPr>
          <p:cNvPr id="29697" name="Title 1">
            <a:extLst>
              <a:ext uri="{FF2B5EF4-FFF2-40B4-BE49-F238E27FC236}">
                <a16:creationId xmlns:a16="http://schemas.microsoft.com/office/drawing/2014/main" id="{10319F01-E7B8-9643-A2F1-7001D886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228600"/>
            <a:ext cx="9067800" cy="1143000"/>
          </a:xfrm>
        </p:spPr>
        <p:txBody>
          <a:bodyPr/>
          <a:lstStyle/>
          <a:p>
            <a:r>
              <a:rPr lang="en-US" altLang="en-US" sz="4000" b="1" dirty="0">
                <a:ea typeface="ＭＳ Ｐゴシック" panose="020B0600070205080204" pitchFamily="34" charset="-128"/>
              </a:rPr>
              <a:t>Before Jumping to ParkBench Visual PST</a:t>
            </a:r>
          </a:p>
        </p:txBody>
      </p:sp>
      <p:pic>
        <p:nvPicPr>
          <p:cNvPr id="29699" name="Picture 7">
            <a:extLst>
              <a:ext uri="{FF2B5EF4-FFF2-40B4-BE49-F238E27FC236}">
                <a16:creationId xmlns:a16="http://schemas.microsoft.com/office/drawing/2014/main" id="{06A955CD-95E1-E946-A6A9-9B2A9FA31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673635"/>
            <a:ext cx="3124200" cy="114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6394AAB-E4C8-864A-A223-50831BED8412}"/>
              </a:ext>
            </a:extLst>
          </p:cNvPr>
          <p:cNvGrpSpPr/>
          <p:nvPr/>
        </p:nvGrpSpPr>
        <p:grpSpPr>
          <a:xfrm>
            <a:off x="-152400" y="1905000"/>
            <a:ext cx="1600200" cy="4777603"/>
            <a:chOff x="0" y="2209800"/>
            <a:chExt cx="1752600" cy="4698770"/>
          </a:xfrm>
        </p:grpSpPr>
        <p:sp>
          <p:nvSpPr>
            <p:cNvPr id="2" name="Double Bracket 1">
              <a:extLst>
                <a:ext uri="{FF2B5EF4-FFF2-40B4-BE49-F238E27FC236}">
                  <a16:creationId xmlns:a16="http://schemas.microsoft.com/office/drawing/2014/main" id="{BA0E575F-927F-8244-A806-BBBB936B324C}"/>
                </a:ext>
              </a:extLst>
            </p:cNvPr>
            <p:cNvSpPr/>
            <p:nvPr/>
          </p:nvSpPr>
          <p:spPr>
            <a:xfrm>
              <a:off x="381000" y="2209800"/>
              <a:ext cx="914400" cy="3657600"/>
            </a:xfrm>
            <a:prstGeom prst="bracketPair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37858B00-D8D6-AF43-BE00-7FE3EB9D71C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0" y="6481532"/>
              <a:ext cx="17526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FF0000"/>
                  </a:solidFill>
                  <a:ea typeface="ＭＳ Ｐゴシック" panose="020B0600070205080204" pitchFamily="34" charset="-128"/>
                </a:rPr>
                <a:t>Creation Tools</a:t>
              </a:r>
            </a:p>
          </p:txBody>
        </p:sp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431F1BA8-AA83-A544-B37E-6AEB26E356F3}"/>
                </a:ext>
              </a:extLst>
            </p:cNvPr>
            <p:cNvSpPr/>
            <p:nvPr/>
          </p:nvSpPr>
          <p:spPr>
            <a:xfrm>
              <a:off x="0" y="5839968"/>
              <a:ext cx="1752600" cy="5334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6F4866-815B-4C42-8A14-0F42BF93E647}"/>
              </a:ext>
            </a:extLst>
          </p:cNvPr>
          <p:cNvGrpSpPr/>
          <p:nvPr/>
        </p:nvGrpSpPr>
        <p:grpSpPr>
          <a:xfrm>
            <a:off x="914400" y="2286000"/>
            <a:ext cx="3736920" cy="3200400"/>
            <a:chOff x="914400" y="2286000"/>
            <a:chExt cx="3736920" cy="32004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0A14B5-7164-D149-9019-8F18D127361F}"/>
                </a:ext>
              </a:extLst>
            </p:cNvPr>
            <p:cNvSpPr txBox="1"/>
            <p:nvPr/>
          </p:nvSpPr>
          <p:spPr>
            <a:xfrm>
              <a:off x="914400" y="2286000"/>
              <a:ext cx="283923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Draws boxes</a:t>
              </a:r>
            </a:p>
            <a:p>
              <a:r>
                <a:rPr lang="en-US" dirty="0"/>
                <a:t>Draws circles</a:t>
              </a:r>
            </a:p>
            <a:p>
              <a:r>
                <a:rPr lang="en-US" dirty="0"/>
                <a:t>Draws lines (makes grids)</a:t>
              </a:r>
            </a:p>
            <a:p>
              <a:r>
                <a:rPr lang="en-US" dirty="0"/>
                <a:t>Text Tool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C5FE79-ADBF-F548-A07D-0831EEEF3005}"/>
                </a:ext>
              </a:extLst>
            </p:cNvPr>
            <p:cNvSpPr txBox="1"/>
            <p:nvPr/>
          </p:nvSpPr>
          <p:spPr>
            <a:xfrm>
              <a:off x="914400" y="4286071"/>
              <a:ext cx="37369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Fees</a:t>
              </a:r>
            </a:p>
            <a:p>
              <a:r>
                <a:rPr lang="en-US" dirty="0"/>
                <a:t>Sequencing tool</a:t>
              </a:r>
            </a:p>
            <a:p>
              <a:r>
                <a:rPr lang="en-US" dirty="0"/>
                <a:t>Standard grid tool (newest feature)</a:t>
              </a:r>
            </a:p>
            <a:p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2B613A-7C4F-DD44-A9EA-641C51BC655D}"/>
                </a:ext>
              </a:extLst>
            </p:cNvPr>
            <p:cNvSpPr txBox="1"/>
            <p:nvPr/>
          </p:nvSpPr>
          <p:spPr>
            <a:xfrm>
              <a:off x="914400" y="3429000"/>
              <a:ext cx="224933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Insert Pictures/Logo</a:t>
              </a:r>
            </a:p>
            <a:p>
              <a:r>
                <a:rPr lang="en-US" dirty="0"/>
                <a:t>Standard Object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Transcript Object</a:t>
              </a:r>
            </a:p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85904-D965-5B42-9630-8BDAA01E8BC2}"/>
              </a:ext>
            </a:extLst>
          </p:cNvPr>
          <p:cNvGrpSpPr/>
          <p:nvPr/>
        </p:nvGrpSpPr>
        <p:grpSpPr>
          <a:xfrm>
            <a:off x="304800" y="773668"/>
            <a:ext cx="8444064" cy="1835626"/>
            <a:chOff x="304800" y="773668"/>
            <a:chExt cx="8444064" cy="183562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79B70DE-610C-124B-BE50-337BA78EF07C}"/>
                </a:ext>
              </a:extLst>
            </p:cNvPr>
            <p:cNvGrpSpPr/>
            <p:nvPr/>
          </p:nvGrpSpPr>
          <p:grpSpPr>
            <a:xfrm>
              <a:off x="304800" y="1143000"/>
              <a:ext cx="8153400" cy="1466294"/>
              <a:chOff x="304800" y="1143000"/>
              <a:chExt cx="8153400" cy="1466294"/>
            </a:xfrm>
          </p:grpSpPr>
          <p:sp>
            <p:nvSpPr>
              <p:cNvPr id="5" name="Frame 4">
                <a:extLst>
                  <a:ext uri="{FF2B5EF4-FFF2-40B4-BE49-F238E27FC236}">
                    <a16:creationId xmlns:a16="http://schemas.microsoft.com/office/drawing/2014/main" id="{0A615134-0224-0B4C-92B9-8644C16FA9B4}"/>
                  </a:ext>
                </a:extLst>
              </p:cNvPr>
              <p:cNvSpPr/>
              <p:nvPr/>
            </p:nvSpPr>
            <p:spPr>
              <a:xfrm>
                <a:off x="304800" y="1143000"/>
                <a:ext cx="8153400" cy="487362"/>
              </a:xfrm>
              <a:prstGeom prst="fram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A54D94-4E03-FE4D-8A67-262FBF028A5C}"/>
                  </a:ext>
                </a:extLst>
              </p:cNvPr>
              <p:cNvSpPr txBox="1"/>
              <p:nvPr/>
            </p:nvSpPr>
            <p:spPr>
              <a:xfrm>
                <a:off x="3200400" y="2239962"/>
                <a:ext cx="2206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Modification Tools</a:t>
                </a:r>
              </a:p>
            </p:txBody>
          </p:sp>
          <p:sp>
            <p:nvSpPr>
              <p:cNvPr id="9" name="Down Arrow 8">
                <a:extLst>
                  <a:ext uri="{FF2B5EF4-FFF2-40B4-BE49-F238E27FC236}">
                    <a16:creationId xmlns:a16="http://schemas.microsoft.com/office/drawing/2014/main" id="{CB29B9E1-1CA0-7E46-8499-B19E4D4BA4FC}"/>
                  </a:ext>
                </a:extLst>
              </p:cNvPr>
              <p:cNvSpPr/>
              <p:nvPr/>
            </p:nvSpPr>
            <p:spPr>
              <a:xfrm rot="10800000" flipH="1">
                <a:off x="3779519" y="1630362"/>
                <a:ext cx="1021081" cy="60960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06C939-63FB-3149-9A6E-120AF86B2CC7}"/>
                </a:ext>
              </a:extLst>
            </p:cNvPr>
            <p:cNvGrpSpPr/>
            <p:nvPr/>
          </p:nvGrpSpPr>
          <p:grpSpPr>
            <a:xfrm>
              <a:off x="1584367" y="773668"/>
              <a:ext cx="7164497" cy="1283732"/>
              <a:chOff x="1584367" y="773668"/>
              <a:chExt cx="7164497" cy="128373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23933A-090E-1348-A5FF-5AEFFABDC5B7}"/>
                  </a:ext>
                </a:extLst>
              </p:cNvPr>
              <p:cNvSpPr txBox="1"/>
              <p:nvPr/>
            </p:nvSpPr>
            <p:spPr>
              <a:xfrm>
                <a:off x="5165767" y="1688068"/>
                <a:ext cx="35830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Line Color, pixel with </a:t>
                </a:r>
                <a:r>
                  <a:rPr lang="en-US" u="sng" dirty="0"/>
                  <a:t>and</a:t>
                </a:r>
                <a:r>
                  <a:rPr lang="en-US" dirty="0"/>
                  <a:t> box fills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BBAA99-C7C7-5A4B-B237-977D98DEE875}"/>
                  </a:ext>
                </a:extLst>
              </p:cNvPr>
              <p:cNvSpPr txBox="1"/>
              <p:nvPr/>
            </p:nvSpPr>
            <p:spPr>
              <a:xfrm>
                <a:off x="1584367" y="1600200"/>
                <a:ext cx="17684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Font size 0 =12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D5D398-FAC6-B844-933B-B7CFF7030A87}"/>
                  </a:ext>
                </a:extLst>
              </p:cNvPr>
              <p:cNvSpPr txBox="1"/>
              <p:nvPr/>
            </p:nvSpPr>
            <p:spPr>
              <a:xfrm>
                <a:off x="1736767" y="773668"/>
                <a:ext cx="6378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Bold. Italicize, Underline, Line Height between rows - = or +1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A2EED96-AC4A-E940-BBE3-674EE630D0B9}"/>
                  </a:ext>
                </a:extLst>
              </p:cNvPr>
              <p:cNvSpPr/>
              <p:nvPr/>
            </p:nvSpPr>
            <p:spPr>
              <a:xfrm>
                <a:off x="2895600" y="1219199"/>
                <a:ext cx="1905000" cy="36297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21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64E3363-954B-2142-B162-8B76FC8C2AB1}"/>
              </a:ext>
            </a:extLst>
          </p:cNvPr>
          <p:cNvGrpSpPr/>
          <p:nvPr/>
        </p:nvGrpSpPr>
        <p:grpSpPr>
          <a:xfrm>
            <a:off x="1981200" y="2085201"/>
            <a:ext cx="4648200" cy="2029599"/>
            <a:chOff x="1981200" y="2085201"/>
            <a:chExt cx="4648200" cy="202959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B184B1-FDA9-A242-B47B-5AAB2584284B}"/>
                </a:ext>
              </a:extLst>
            </p:cNvPr>
            <p:cNvSpPr txBox="1"/>
            <p:nvPr/>
          </p:nvSpPr>
          <p:spPr>
            <a:xfrm>
              <a:off x="1981200" y="3468469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Expand and compress by dragging on the three lines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591C974-9F81-DF4B-99BE-6AB1B9555261}"/>
                </a:ext>
              </a:extLst>
            </p:cNvPr>
            <p:cNvCxnSpPr/>
            <p:nvPr/>
          </p:nvCxnSpPr>
          <p:spPr>
            <a:xfrm flipV="1">
              <a:off x="3581400" y="2085201"/>
              <a:ext cx="0" cy="12308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FC65C4D-5DF4-4943-96F0-00A178992712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3810001"/>
              <a:ext cx="1828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868261B-4AF0-9B4D-8124-2322167F5BF1}"/>
              </a:ext>
            </a:extLst>
          </p:cNvPr>
          <p:cNvSpPr txBox="1"/>
          <p:nvPr/>
        </p:nvSpPr>
        <p:spPr>
          <a:xfrm>
            <a:off x="2514600" y="2362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selecting an object, you can enter SPECIFIC numbers in this area and/or change layers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B9F54E9-F24F-2D4E-B4BA-38462D3FCA6A}"/>
              </a:ext>
            </a:extLst>
          </p:cNvPr>
          <p:cNvCxnSpPr/>
          <p:nvPr/>
        </p:nvCxnSpPr>
        <p:spPr>
          <a:xfrm flipV="1">
            <a:off x="5334000" y="2438400"/>
            <a:ext cx="167640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CA71E26-C983-D74E-95AF-D244AFA6FFA8}"/>
              </a:ext>
            </a:extLst>
          </p:cNvPr>
          <p:cNvGrpSpPr/>
          <p:nvPr/>
        </p:nvGrpSpPr>
        <p:grpSpPr>
          <a:xfrm>
            <a:off x="2514600" y="4038600"/>
            <a:ext cx="4495800" cy="923330"/>
            <a:chOff x="2514600" y="4038600"/>
            <a:chExt cx="4495800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9420E8-C8CA-5D42-8D2D-BAB6EB0ABBCD}"/>
                </a:ext>
              </a:extLst>
            </p:cNvPr>
            <p:cNvSpPr txBox="1"/>
            <p:nvPr/>
          </p:nvSpPr>
          <p:spPr>
            <a:xfrm>
              <a:off x="2514600" y="4038600"/>
              <a:ext cx="281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You can click on the black arrow to see all the objects on that layer. 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E27D9E1-E44A-2446-97B1-A6EA5D561B72}"/>
                </a:ext>
              </a:extLst>
            </p:cNvPr>
            <p:cNvCxnSpPr/>
            <p:nvPr/>
          </p:nvCxnSpPr>
          <p:spPr>
            <a:xfrm flipV="1">
              <a:off x="5334000" y="4114800"/>
              <a:ext cx="167640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B8864EE-C0AD-0E4C-8775-31841FA184D5}"/>
              </a:ext>
            </a:extLst>
          </p:cNvPr>
          <p:cNvGrpSpPr/>
          <p:nvPr/>
        </p:nvGrpSpPr>
        <p:grpSpPr>
          <a:xfrm>
            <a:off x="5943601" y="4191000"/>
            <a:ext cx="2171836" cy="2447330"/>
            <a:chOff x="5943601" y="4191000"/>
            <a:chExt cx="2171836" cy="2447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7D04C3-14EB-8549-A087-8E01AD4FF03E}"/>
                </a:ext>
              </a:extLst>
            </p:cNvPr>
            <p:cNvSpPr txBox="1"/>
            <p:nvPr/>
          </p:nvSpPr>
          <p:spPr>
            <a:xfrm>
              <a:off x="5943601" y="5715000"/>
              <a:ext cx="21718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You can HIDE layers by selecting the CBS EYE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C25BC3-6E14-4248-BCFF-908608DB2E7F}"/>
                </a:ext>
              </a:extLst>
            </p:cNvPr>
            <p:cNvSpPr txBox="1"/>
            <p:nvPr/>
          </p:nvSpPr>
          <p:spPr>
            <a:xfrm>
              <a:off x="6858000" y="41910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CDA8799-F0BB-7A4C-8DAE-ADCCBA8BBB6B}"/>
                </a:ext>
              </a:extLst>
            </p:cNvPr>
            <p:cNvCxnSpPr/>
            <p:nvPr/>
          </p:nvCxnSpPr>
          <p:spPr>
            <a:xfrm flipV="1">
              <a:off x="6477000" y="4495800"/>
              <a:ext cx="457200" cy="1219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5477-3901-C14C-887A-9AB21C67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The details are in the 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SPECIFICS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CAFD3E-8245-4749-AAD4-593A2A3E8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53" y="1600200"/>
            <a:ext cx="6199294" cy="45259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BC7E34-98AF-0E49-9D67-614EFD164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8229600" cy="57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33868</TotalTime>
  <Words>339</Words>
  <Application>Microsoft Macintosh PowerPoint</Application>
  <PresentationFormat>On-screen Show (4:3)</PresentationFormat>
  <Paragraphs>66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Agenda/Participants will be engaged in:</vt:lpstr>
      <vt:lpstr>REPORT CARDS - Sample Standards</vt:lpstr>
      <vt:lpstr>PowerPoint Presentation</vt:lpstr>
      <vt:lpstr>PowerPoint Presentation</vt:lpstr>
      <vt:lpstr>Before Jumping to ParkBench Visual PST</vt:lpstr>
      <vt:lpstr>The details are in the SPECIFICS</vt:lpstr>
      <vt:lpstr>Two Step Saving/Import Process</vt:lpstr>
      <vt:lpstr>Two Step Saving/Import Process</vt:lpstr>
      <vt:lpstr>PowerPoint Presentation</vt:lpstr>
      <vt:lpstr>PowerPoint Presentation</vt:lpstr>
    </vt:vector>
  </TitlesOfParts>
  <Company>Kent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doribaldwin</dc:creator>
  <cp:lastModifiedBy>Microsoft Office User</cp:lastModifiedBy>
  <cp:revision>133</cp:revision>
  <dcterms:created xsi:type="dcterms:W3CDTF">2011-05-05T16:09:27Z</dcterms:created>
  <dcterms:modified xsi:type="dcterms:W3CDTF">2020-05-13T03:05:51Z</dcterms:modified>
</cp:coreProperties>
</file>